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592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F6A8-181B-E94F-AF23-B78564098C5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BDBA7-1B0A-6F4D-B69C-4974AD0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BDBA7-1B0A-6F4D-B69C-4974AD09B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9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10/2/14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tx.english-ch.com/teacher/owen/level-c/amazing-icebergs-and-their-role-in-the-ecosystem/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8" r="4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a) What type of ecosystem is this? Explain how you know.</a:t>
            </a:r>
          </a:p>
          <a:p>
            <a:endParaRPr lang="en-US" dirty="0"/>
          </a:p>
          <a:p>
            <a:r>
              <a:rPr lang="en-US" dirty="0" smtClean="0"/>
              <a:t>b) Where does energy  come from?  List 2 sources.</a:t>
            </a:r>
          </a:p>
          <a:p>
            <a:endParaRPr lang="en-US" dirty="0"/>
          </a:p>
          <a:p>
            <a:r>
              <a:rPr lang="en-US" dirty="0" smtClean="0"/>
              <a:t>c) Identify 2 biotic factors.</a:t>
            </a:r>
          </a:p>
          <a:p>
            <a:endParaRPr lang="en-US" dirty="0"/>
          </a:p>
          <a:p>
            <a:r>
              <a:rPr lang="en-US" dirty="0" smtClean="0"/>
              <a:t>d) Identify 2 abiotic factors.</a:t>
            </a:r>
          </a:p>
          <a:p>
            <a:endParaRPr lang="en-US" dirty="0"/>
          </a:p>
          <a:p>
            <a:r>
              <a:rPr lang="en-US" dirty="0" smtClean="0"/>
              <a:t>e) Make a food chain with 1 producer, 2 consumers, and 1 decomposer.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f) What would happen if the trees died?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</a:t>
            </a:r>
            <a:r>
              <a:rPr lang="en-US" dirty="0" smtClean="0"/>
              <a:t>) What would happen if the bird died?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89" r="34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a)What are 2 abiotic factors in this ecosystem?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b) What are 2 biotic factors in this ecosystem?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c)Give an example of a carnivore. Explain how you know.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d)Give an example of an omnivore. Explain how you know.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e)Give an example of a </a:t>
            </a:r>
            <a:r>
              <a:rPr lang="en-US" dirty="0" err="1" smtClean="0"/>
              <a:t>detritivore</a:t>
            </a:r>
            <a:r>
              <a:rPr lang="en-US" dirty="0" smtClean="0"/>
              <a:t>.  Explain how you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1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994" y="430735"/>
            <a:ext cx="2525150" cy="978408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http://tx.english-ch.com/teacher/owen/level-c/amazing-icebergs-and-their-role-in-the-ecosystem/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33" b="28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  <a:r>
              <a:rPr lang="en-US" sz="1600" dirty="0" smtClean="0"/>
              <a:t>Give 3 examples of populations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b) Give 1 example of a community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c) Give 1 example of a habitat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d) Define ecosystem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e) Identify 1 producer, 1 consumer, and 1 decomposer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9817" y="965169"/>
            <a:ext cx="12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Picture 3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a) What process does this picture show?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b) Where does it happen?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c) What organism does it?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d) What kind of energy is produced?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e) Where does the O2 go?</a:t>
            </a:r>
            <a:endParaRPr lang="en-US" sz="20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 descr="Teacher HD:Users:khutchison:Desktop:Screen shot 2013-10-29 at 12.33.38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31" y="1639384"/>
            <a:ext cx="4207102" cy="5218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77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5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a) What process does this picture show?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b) What 3 things do plants use?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c) What 2 things do plants make?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d) How is the sugar used…</a:t>
            </a:r>
          </a:p>
          <a:p>
            <a:r>
              <a:rPr lang="en-US" dirty="0" smtClean="0"/>
              <a:t>-by the plant?</a:t>
            </a:r>
            <a:br>
              <a:rPr lang="en-US" dirty="0" smtClean="0"/>
            </a:br>
            <a:r>
              <a:rPr lang="en-US" dirty="0" smtClean="0"/>
              <a:t>-by other animals?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e) What kinds of organisms do photosynthesis? Explain why.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05" y="3544532"/>
            <a:ext cx="6050414" cy="931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68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a)This is a picture of a food web.  What do the lines show?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b) Is there a producer in this picture? Explain how you know.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c)  Is there a decomposer in this picture? Explain how you know.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d) What would happen to the dragonflies if the salamander died?</a:t>
            </a:r>
            <a:r>
              <a:rPr lang="en-US" dirty="0"/>
              <a:t> </a:t>
            </a:r>
            <a:r>
              <a:rPr lang="en-US" dirty="0" smtClean="0"/>
              <a:t>Explain why.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e) What would happen to the eagle if the salamander died?  Explain why.</a:t>
            </a:r>
            <a:endParaRPr lang="en-US" dirty="0"/>
          </a:p>
        </p:txBody>
      </p:sp>
      <p:pic>
        <p:nvPicPr>
          <p:cNvPr id="15" name="Picture Placeholder 14" descr="foodweb sample.gif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r="13824"/>
          <a:stretch/>
        </p:blipFill>
        <p:spPr>
          <a:xfrm>
            <a:off x="3307988" y="1440498"/>
            <a:ext cx="5836012" cy="5373688"/>
          </a:xfrm>
        </p:spPr>
      </p:pic>
    </p:spTree>
    <p:extLst>
      <p:ext uri="{BB962C8B-B14F-4D97-AF65-F5344CB8AC3E}">
        <p14:creationId xmlns:p14="http://schemas.microsoft.com/office/powerpoint/2010/main" val="290380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472</TotalTime>
  <Words>150</Words>
  <Application>Microsoft Macintosh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Ecology Review</vt:lpstr>
      <vt:lpstr>Picture 1</vt:lpstr>
      <vt:lpstr>Picture 2</vt:lpstr>
      <vt:lpstr>http://tx.english-ch.com/teacher/owen/level-c/amazing-icebergs-and-their-role-in-the-ecosystem/</vt:lpstr>
      <vt:lpstr>Picture 4</vt:lpstr>
      <vt:lpstr>Picture 5</vt:lpstr>
      <vt:lpstr>Picture 6</vt:lpstr>
    </vt:vector>
  </TitlesOfParts>
  <Company>Urbana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Ecosystems</dc:title>
  <dc:creator>Katie Hutchison</dc:creator>
  <cp:lastModifiedBy>Katie Hutchinson</cp:lastModifiedBy>
  <cp:revision>8</cp:revision>
  <dcterms:created xsi:type="dcterms:W3CDTF">2013-10-23T12:36:37Z</dcterms:created>
  <dcterms:modified xsi:type="dcterms:W3CDTF">2014-10-03T01:57:04Z</dcterms:modified>
</cp:coreProperties>
</file>