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60" r:id="rId4"/>
    <p:sldId id="263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EED1-79B6-2E48-9895-3A48B88119E0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BCD2-20F6-F742-A98B-331DB84E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EED1-79B6-2E48-9895-3A48B88119E0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BCD2-20F6-F742-A98B-331DB84E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3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EED1-79B6-2E48-9895-3A48B88119E0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BCD2-20F6-F742-A98B-331DB84E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9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EED1-79B6-2E48-9895-3A48B88119E0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BCD2-20F6-F742-A98B-331DB84E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EED1-79B6-2E48-9895-3A48B88119E0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BCD2-20F6-F742-A98B-331DB84E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EED1-79B6-2E48-9895-3A48B88119E0}" type="datetimeFigureOut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BCD2-20F6-F742-A98B-331DB84E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EED1-79B6-2E48-9895-3A48B88119E0}" type="datetimeFigureOut">
              <a:rPr lang="en-US" smtClean="0"/>
              <a:t>2/10/15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BCD2-20F6-F742-A98B-331DB84E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4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EED1-79B6-2E48-9895-3A48B88119E0}" type="datetimeFigureOut">
              <a:rPr lang="en-US" smtClean="0"/>
              <a:t>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BCD2-20F6-F742-A98B-331DB84E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3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EED1-79B6-2E48-9895-3A48B88119E0}" type="datetimeFigureOut">
              <a:rPr lang="en-US" smtClean="0"/>
              <a:t>2/10/15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BCD2-20F6-F742-A98B-331DB84E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5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EED1-79B6-2E48-9895-3A48B88119E0}" type="datetimeFigureOut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BCD2-20F6-F742-A98B-331DB84E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EED1-79B6-2E48-9895-3A48B88119E0}" type="datetimeFigureOut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BCD2-20F6-F742-A98B-331DB84E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8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6EED1-79B6-2E48-9895-3A48B88119E0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9BCD2-20F6-F742-A98B-331DB84E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9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reencast.com/t/Bav3zpZ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87856" cy="1143000"/>
          </a:xfrm>
        </p:spPr>
        <p:txBody>
          <a:bodyPr/>
          <a:lstStyle/>
          <a:p>
            <a:r>
              <a:rPr lang="en-US" dirty="0" smtClean="0"/>
              <a:t>Instructions for Speaking test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960" b="9960"/>
          <a:stretch>
            <a:fillRect/>
          </a:stretch>
        </p:blipFill>
        <p:spPr>
          <a:xfrm>
            <a:off x="4127978" y="1600201"/>
            <a:ext cx="4558821" cy="2507176"/>
          </a:xfrm>
        </p:spPr>
      </p:pic>
      <p:sp>
        <p:nvSpPr>
          <p:cNvPr id="3" name="TextBox 2"/>
          <p:cNvSpPr txBox="1"/>
          <p:nvPr/>
        </p:nvSpPr>
        <p:spPr>
          <a:xfrm>
            <a:off x="676264" y="1568220"/>
            <a:ext cx="3183391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 1: Describe what you see. Use nouns, verbs, adjectives and specific vocabulary words.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Person 2: Help your partner by asking questions.</a:t>
            </a:r>
          </a:p>
          <a:p>
            <a:endParaRPr lang="en-US" dirty="0"/>
          </a:p>
          <a:p>
            <a:r>
              <a:rPr lang="en-US" dirty="0" smtClean="0"/>
              <a:t>For example: </a:t>
            </a:r>
            <a:endParaRPr lang="en-US" dirty="0"/>
          </a:p>
          <a:p>
            <a:r>
              <a:rPr lang="en-US" dirty="0" smtClean="0"/>
              <a:t>1) Who do you see?</a:t>
            </a:r>
            <a:br>
              <a:rPr lang="en-US" dirty="0" smtClean="0"/>
            </a:br>
            <a:r>
              <a:rPr lang="en-US" dirty="0" smtClean="0"/>
              <a:t>2) What are they doing?</a:t>
            </a:r>
            <a:br>
              <a:rPr lang="en-US" dirty="0" smtClean="0"/>
            </a:br>
            <a:r>
              <a:rPr lang="en-US" dirty="0" smtClean="0"/>
              <a:t>3) Where are they?</a:t>
            </a:r>
            <a:br>
              <a:rPr lang="en-US" dirty="0" smtClean="0"/>
            </a:br>
            <a:r>
              <a:rPr lang="en-US" dirty="0" smtClean="0"/>
              <a:t>4) When was this picture taken?</a:t>
            </a:r>
            <a:br>
              <a:rPr lang="en-US" dirty="0" smtClean="0"/>
            </a:br>
            <a:r>
              <a:rPr lang="en-US" dirty="0" smtClean="0"/>
              <a:t>5) Why are they doing this?</a:t>
            </a:r>
            <a:br>
              <a:rPr lang="en-US" dirty="0" smtClean="0"/>
            </a:br>
            <a:r>
              <a:rPr lang="en-US" dirty="0" smtClean="0"/>
              <a:t>6) How does this picture make you feel? Why?</a:t>
            </a:r>
            <a:br>
              <a:rPr lang="en-US" dirty="0" smtClean="0"/>
            </a:br>
            <a:r>
              <a:rPr lang="en-US" dirty="0" smtClean="0"/>
              <a:t>7) What happened before?  </a:t>
            </a:r>
          </a:p>
          <a:p>
            <a:r>
              <a:rPr lang="en-US" dirty="0" smtClean="0"/>
              <a:t>8) What will happen next?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114" y="4684718"/>
            <a:ext cx="2705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Level 1: Questions 1- 3</a:t>
            </a:r>
          </a:p>
          <a:p>
            <a:r>
              <a:rPr lang="en-US" sz="2000" b="1" dirty="0" smtClean="0"/>
              <a:t>Level 3: Questions 1-5</a:t>
            </a:r>
            <a:endParaRPr lang="en-US" sz="2000" b="1" dirty="0"/>
          </a:p>
          <a:p>
            <a:r>
              <a:rPr lang="en-US" sz="2000" b="1" dirty="0" smtClean="0"/>
              <a:t>Level 5: Questions 1-8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5427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Say: ESL 103 Speaking Test #1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My name is _____.</a:t>
            </a:r>
            <a:br>
              <a:rPr lang="en-US" dirty="0" smtClean="0"/>
            </a:br>
            <a:r>
              <a:rPr lang="en-US" dirty="0" smtClean="0"/>
              <a:t>My partner is ______.</a:t>
            </a:r>
          </a:p>
          <a:p>
            <a:r>
              <a:rPr lang="en-US" dirty="0" smtClean="0"/>
              <a:t>Today is  (date)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4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Practice 1: </a:t>
            </a:r>
            <a:r>
              <a:rPr lang="en-US" dirty="0" smtClean="0"/>
              <a:t>Describe the picture below.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455" b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453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e and albie pi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6" b="13316"/>
          <a:stretch>
            <a:fillRect/>
          </a:stretch>
        </p:blipFill>
        <p:spPr/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Practice 2: </a:t>
            </a:r>
            <a:r>
              <a:rPr lang="en-US" dirty="0" smtClean="0"/>
              <a:t>Describe the picture below.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4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video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http://www.screencast.com/t/Bav3zpZB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90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85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Instructions for Speaking test</vt:lpstr>
      <vt:lpstr>Say: ESL 103 Speaking Test #1</vt:lpstr>
      <vt:lpstr>Practice 1: Describe the picture below.</vt:lpstr>
      <vt:lpstr>Practice 2: Describe the picture below.</vt:lpstr>
      <vt:lpstr>Demo video link</vt:lpstr>
    </vt:vector>
  </TitlesOfParts>
  <Company>Urbana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Say: ESL 103 Speaking Test #1</dc:title>
  <dc:creator>Katie Hutchison</dc:creator>
  <cp:lastModifiedBy>Katie Hutchinson</cp:lastModifiedBy>
  <cp:revision>9</cp:revision>
  <cp:lastPrinted>2015-02-10T16:14:26Z</cp:lastPrinted>
  <dcterms:created xsi:type="dcterms:W3CDTF">2012-10-31T04:40:39Z</dcterms:created>
  <dcterms:modified xsi:type="dcterms:W3CDTF">2015-02-10T16:14:36Z</dcterms:modified>
</cp:coreProperties>
</file>