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4" d="100"/>
          <a:sy n="44" d="100"/>
        </p:scale>
        <p:origin x="-13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10/23/13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10/23/13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10/23/13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10/23/13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10/23/13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10/23/13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10/23/13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10/23/13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10/23/13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10/23/13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7C3A134-F1C3-464B-BF47-54DC2DE08F52}" type="datetimeFigureOut">
              <a:rPr lang="en-US" smtClean="0"/>
              <a:t>10/23/13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7C3A134-F1C3-464B-BF47-54DC2DE08F52}" type="datetimeFigureOut">
              <a:rPr lang="en-US" smtClean="0"/>
              <a:t>10/23/13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png"/><Relationship Id="rId3" Type="http://schemas.openxmlformats.org/officeDocument/2006/relationships/hyperlink" Target="http://tx.english-ch.com/teacher/owen/level-c/amazing-icebergs-and-their-role-in-the-ecosystem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Examples of Ecosystems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639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78" r="47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09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489" r="3489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218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833" b="283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http://tx.english-ch.com/teacher/owen</a:t>
            </a:r>
            <a:r>
              <a:rPr lang="en-US">
                <a:hlinkClick r:id="rId3"/>
              </a:rPr>
              <a:t>/level-c/amazing-icebergs-and-their-role-in-the-</a:t>
            </a:r>
            <a:r>
              <a:rPr lang="en-US">
                <a:hlinkClick r:id="rId3"/>
              </a:rPr>
              <a:t>ecosystem</a:t>
            </a:r>
            <a:r>
              <a:rPr lang="en-US" smtClean="0">
                <a:hlinkClick r:id="rId3"/>
              </a:rPr>
              <a:t>/</a:t>
            </a:r>
            <a:endParaRPr lang="en-US" smtClean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846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772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6857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Module.thmx</Template>
  <TotalTime>428</TotalTime>
  <Words>35</Words>
  <Application>Microsoft Macintosh PowerPoint</Application>
  <PresentationFormat>On-screen Show (4:3)</PresentationFormat>
  <Paragraphs>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Module</vt:lpstr>
      <vt:lpstr>Examples of Ecosystems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Urbana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Examples of Ecosystems</dc:title>
  <dc:creator>Katie Hutchison</dc:creator>
  <cp:lastModifiedBy>Katie Hutchison</cp:lastModifiedBy>
  <cp:revision>4</cp:revision>
  <dcterms:created xsi:type="dcterms:W3CDTF">2013-10-23T12:36:37Z</dcterms:created>
  <dcterms:modified xsi:type="dcterms:W3CDTF">2013-10-23T19:44:44Z</dcterms:modified>
</cp:coreProperties>
</file>