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34392-C077-462C-891F-C429E88FC82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A5D63-646D-4195-A490-608C545D8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1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1B2A1E-98F0-490B-B9F8-2B01837C8BA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0F49E4-535B-4B84-B1DF-ADD5AC608F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Journey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went on a trip with my family</a:t>
            </a:r>
            <a:endParaRPr lang="en-US" dirty="0"/>
          </a:p>
        </p:txBody>
      </p:sp>
      <p:pic>
        <p:nvPicPr>
          <p:cNvPr id="1026" name="Picture 2" descr="C:\Users\khutchison\AppData\Local\Microsoft\Windows\Temporary Internet Files\Content.IE5\349K1KZO\MP9004304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0"/>
            <a:ext cx="4179711" cy="41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62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29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My Journey</vt:lpstr>
      <vt:lpstr>Who</vt:lpstr>
      <vt:lpstr>What</vt:lpstr>
      <vt:lpstr>Where</vt:lpstr>
      <vt:lpstr>When</vt:lpstr>
      <vt:lpstr>Why</vt:lpstr>
      <vt:lpstr>How</vt:lpstr>
    </vt:vector>
  </TitlesOfParts>
  <Company>Urbana School District #116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Journey</dc:title>
  <dc:creator>Katie M. Hutchison</dc:creator>
  <cp:lastModifiedBy>Katie M. Hutchison</cp:lastModifiedBy>
  <cp:revision>2</cp:revision>
  <cp:lastPrinted>2014-01-10T17:05:53Z</cp:lastPrinted>
  <dcterms:created xsi:type="dcterms:W3CDTF">2014-01-10T16:55:55Z</dcterms:created>
  <dcterms:modified xsi:type="dcterms:W3CDTF">2014-01-10T17:37:01Z</dcterms:modified>
</cp:coreProperties>
</file>