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3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19C4D-3BAE-0B43-AE97-5AE970082ACF}" type="datetimeFigureOut">
              <a:rPr lang="en-US" smtClean="0"/>
              <a:t>2/7/14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3AEA9-85E4-CC49-9599-EDF20B28E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26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19C4D-3BAE-0B43-AE97-5AE970082ACF}" type="datetimeFigureOut">
              <a:rPr lang="en-US" smtClean="0"/>
              <a:t>2/7/14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3AEA9-85E4-CC49-9599-EDF20B28E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39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19C4D-3BAE-0B43-AE97-5AE970082ACF}" type="datetimeFigureOut">
              <a:rPr lang="en-US" smtClean="0"/>
              <a:t>2/7/14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3AEA9-85E4-CC49-9599-EDF20B28E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19C4D-3BAE-0B43-AE97-5AE970082ACF}" type="datetimeFigureOut">
              <a:rPr lang="en-US" smtClean="0"/>
              <a:t>2/7/14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3AEA9-85E4-CC49-9599-EDF20B28E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079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19C4D-3BAE-0B43-AE97-5AE970082ACF}" type="datetimeFigureOut">
              <a:rPr lang="en-US" smtClean="0"/>
              <a:t>2/7/14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3AEA9-85E4-CC49-9599-EDF20B28E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16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19C4D-3BAE-0B43-AE97-5AE970082ACF}" type="datetimeFigureOut">
              <a:rPr lang="en-US" smtClean="0"/>
              <a:t>2/7/14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3AEA9-85E4-CC49-9599-EDF20B28E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07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19C4D-3BAE-0B43-AE97-5AE970082ACF}" type="datetimeFigureOut">
              <a:rPr lang="en-US" smtClean="0"/>
              <a:t>2/7/14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3AEA9-85E4-CC49-9599-EDF20B28E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825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19C4D-3BAE-0B43-AE97-5AE970082ACF}" type="datetimeFigureOut">
              <a:rPr lang="en-US" smtClean="0"/>
              <a:t>2/7/14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3AEA9-85E4-CC49-9599-EDF20B28E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540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19C4D-3BAE-0B43-AE97-5AE970082ACF}" type="datetimeFigureOut">
              <a:rPr lang="en-US" smtClean="0"/>
              <a:t>2/7/14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3AEA9-85E4-CC49-9599-EDF20B28E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87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19C4D-3BAE-0B43-AE97-5AE970082ACF}" type="datetimeFigureOut">
              <a:rPr lang="en-US" smtClean="0"/>
              <a:t>2/7/14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3AEA9-85E4-CC49-9599-EDF20B28E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5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19C4D-3BAE-0B43-AE97-5AE970082ACF}" type="datetimeFigureOut">
              <a:rPr lang="en-US" smtClean="0"/>
              <a:t>2/7/14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3AEA9-85E4-CC49-9599-EDF20B28E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94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19C4D-3BAE-0B43-AE97-5AE970082ACF}" type="datetimeFigureOut">
              <a:rPr lang="en-US" smtClean="0"/>
              <a:t>2/7/14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3AEA9-85E4-CC49-9599-EDF20B28E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061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Practice PSA </a:t>
            </a:r>
            <a:r>
              <a:rPr lang="en-US" dirty="0" err="1" smtClean="0"/>
              <a:t>Powerpoint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Date</a:t>
            </a:r>
          </a:p>
          <a:p>
            <a:r>
              <a:rPr lang="en-US" dirty="0" smtClean="0"/>
              <a:t>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594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you will be graded: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 of the necessary information is included (</a:t>
            </a:r>
            <a:r>
              <a:rPr lang="en-US" b="1" dirty="0" smtClean="0"/>
              <a:t>use your storyboard, research outline, and </a:t>
            </a:r>
            <a:r>
              <a:rPr lang="en-US" b="1" dirty="0" err="1" smtClean="0"/>
              <a:t>imovie</a:t>
            </a:r>
            <a:r>
              <a:rPr lang="en-US" b="1" dirty="0" smtClean="0"/>
              <a:t> practice day 1 pictures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.</a:t>
            </a:r>
          </a:p>
          <a:p>
            <a:r>
              <a:rPr lang="en-US" dirty="0" smtClean="0"/>
              <a:t>Your slides are organized, easy to read, and colorful.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There are pictures on at least 4 slides.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You have used correct spelling, </a:t>
            </a:r>
            <a:r>
              <a:rPr lang="en-US" dirty="0" err="1" smtClean="0"/>
              <a:t>capitalizaiton</a:t>
            </a:r>
            <a:r>
              <a:rPr lang="en-US" dirty="0" smtClean="0"/>
              <a:t> and punctuation.</a:t>
            </a:r>
          </a:p>
        </p:txBody>
      </p:sp>
    </p:spTree>
    <p:extLst>
      <p:ext uri="{BB962C8B-B14F-4D97-AF65-F5344CB8AC3E}">
        <p14:creationId xmlns:p14="http://schemas.microsoft.com/office/powerpoint/2010/main" val="548069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Video Title</a:t>
            </a:r>
          </a:p>
          <a:p>
            <a:r>
              <a:rPr lang="en-US" dirty="0" smtClean="0"/>
              <a:t>Subject</a:t>
            </a:r>
          </a:p>
          <a:p>
            <a:r>
              <a:rPr lang="en-US" dirty="0" smtClean="0"/>
              <a:t>Your name</a:t>
            </a:r>
          </a:p>
          <a:p>
            <a:r>
              <a:rPr lang="en-US" dirty="0" smtClean="0"/>
              <a:t>Your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3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the world is overpopulated with humans there are problems with_______ (water sustainability/climate change).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37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humans have caused these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Humans have caused these problems by :</a:t>
            </a:r>
          </a:p>
          <a:p>
            <a:pPr marL="0" indent="0">
              <a:buNone/>
            </a:pPr>
            <a:r>
              <a:rPr lang="en-US" dirty="0" smtClean="0"/>
              <a:t>1)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10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 can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can help correct these problems by: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1)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784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 information: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Pictures: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780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94</Words>
  <Application>Microsoft Macintosh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Practice PSA Powerpoint</vt:lpstr>
      <vt:lpstr>How you will be graded:</vt:lpstr>
      <vt:lpstr>Title Page</vt:lpstr>
      <vt:lpstr>Problems</vt:lpstr>
      <vt:lpstr>How humans have caused these problems</vt:lpstr>
      <vt:lpstr>How we can help</vt:lpstr>
      <vt:lpstr>Sources</vt:lpstr>
    </vt:vector>
  </TitlesOfParts>
  <Company>UHS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Practice PSA Powerpoint</dc:title>
  <dc:creator>Katie Hutchinson</dc:creator>
  <cp:lastModifiedBy>Katie Hutchinson</cp:lastModifiedBy>
  <cp:revision>1</cp:revision>
  <dcterms:created xsi:type="dcterms:W3CDTF">2014-02-07T14:07:36Z</dcterms:created>
  <dcterms:modified xsi:type="dcterms:W3CDTF">2014-02-07T14:15:56Z</dcterms:modified>
</cp:coreProperties>
</file>