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>
        <p:scale>
          <a:sx n="78" d="100"/>
          <a:sy n="78" d="100"/>
        </p:scale>
        <p:origin x="-3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B2B3D9-1E4E-44B5-9341-9545BA1E9F94}" type="datetimeFigureOut">
              <a:rPr lang="en-US" smtClean="0"/>
              <a:t>9/27/13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1DCA7C-0222-4DE0-871E-0CB20D0C0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The close </a:t>
            </a:r>
            <a:r>
              <a:rPr lang="en-US" u="sng" dirty="0" smtClean="0"/>
              <a:t>relationship</a:t>
            </a:r>
            <a:r>
              <a:rPr lang="en-US" dirty="0" smtClean="0"/>
              <a:t> that exists when </a:t>
            </a:r>
            <a:r>
              <a:rPr lang="en-US" u="sng" dirty="0" smtClean="0"/>
              <a:t>2 or more species </a:t>
            </a:r>
            <a:r>
              <a:rPr lang="en-US" dirty="0" smtClean="0"/>
              <a:t>live together.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dirty="0" smtClean="0"/>
              <a:t> +  = Good</a:t>
            </a:r>
          </a:p>
          <a:p>
            <a:pPr algn="ctr"/>
            <a:endParaRPr lang="en-US" sz="4800" dirty="0"/>
          </a:p>
          <a:p>
            <a:pPr algn="ctr">
              <a:buNone/>
            </a:pPr>
            <a:r>
              <a:rPr lang="en-US" sz="8800" dirty="0" smtClean="0"/>
              <a:t>-</a:t>
            </a:r>
            <a:r>
              <a:rPr lang="en-US" sz="4800" dirty="0" smtClean="0"/>
              <a:t>  =  Bad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0  =  No Effect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Mutualism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+ +</a:t>
            </a:r>
          </a:p>
          <a:p>
            <a:r>
              <a:rPr lang="en-US" sz="3200" dirty="0" smtClean="0"/>
              <a:t>Ex) Birds eating bugs off of a Rhino.</a:t>
            </a:r>
            <a:endParaRPr lang="en-US" sz="32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48" y="1524000"/>
            <a:ext cx="4224528" cy="35953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Commensalism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+  0</a:t>
            </a:r>
          </a:p>
          <a:p>
            <a:r>
              <a:rPr lang="en-US" sz="2800" dirty="0" smtClean="0"/>
              <a:t>Ex) Green moss growing on trees.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04" y="776289"/>
            <a:ext cx="3495674" cy="5243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Predation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+ -</a:t>
            </a:r>
          </a:p>
          <a:p>
            <a:r>
              <a:rPr lang="en-US" sz="2800" dirty="0" smtClean="0"/>
              <a:t>Ex) A shark attacking a walrus for a meal. 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5994"/>
            <a:ext cx="5102225" cy="32654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Parasitism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+ -</a:t>
            </a:r>
          </a:p>
          <a:p>
            <a:r>
              <a:rPr lang="en-US" sz="2800" dirty="0" smtClean="0"/>
              <a:t>Ex) a tape worm living off of its host.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2" y="1797050"/>
            <a:ext cx="3810000" cy="3810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Competition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- -</a:t>
            </a:r>
          </a:p>
          <a:p>
            <a:r>
              <a:rPr lang="en-US" sz="2800" dirty="0" smtClean="0"/>
              <a:t>Ex) 2 species fighting over a meal.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11938"/>
            <a:ext cx="5102225" cy="338022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92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Symbiosis</vt:lpstr>
      <vt:lpstr>KEY</vt:lpstr>
      <vt:lpstr>Mutualism</vt:lpstr>
      <vt:lpstr>Commensalism</vt:lpstr>
      <vt:lpstr>Predation</vt:lpstr>
      <vt:lpstr>Parasitism</vt:lpstr>
      <vt:lpstr>Competition</vt:lpstr>
    </vt:vector>
  </TitlesOfParts>
  <Company>School District 54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Symbiosis</dc:title>
  <dc:creator>User</dc:creator>
  <cp:lastModifiedBy>Katie Hutchison</cp:lastModifiedBy>
  <cp:revision>19</cp:revision>
  <dcterms:created xsi:type="dcterms:W3CDTF">2013-09-22T22:40:49Z</dcterms:created>
  <dcterms:modified xsi:type="dcterms:W3CDTF">2013-09-27T13:45:18Z</dcterms:modified>
</cp:coreProperties>
</file>